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8" d="100"/>
          <a:sy n="28" d="100"/>
        </p:scale>
        <p:origin x="-14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3E4EB3A-C553-EF41-B791-41F2EDF0DBBD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1652A87-2972-DA4D-AD8B-11419B8FA37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eg"/><Relationship Id="rId5" Type="http://schemas.microsoft.com/office/2007/relationships/hdphoto" Target="../media/hdphoto1.wdp"/><Relationship Id="rId6" Type="http://schemas.openxmlformats.org/officeDocument/2006/relationships/image" Target="../media/image9.png"/><Relationship Id="rId7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Modeling Strategy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68160"/>
            <a:ext cx="6400800" cy="762000"/>
          </a:xfrm>
        </p:spPr>
        <p:txBody>
          <a:bodyPr/>
          <a:lstStyle/>
          <a:p>
            <a:r>
              <a:rPr lang="en-US" dirty="0" smtClean="0"/>
              <a:t>For the Alaska Ocean Observing System</a:t>
            </a:r>
            <a:endParaRPr lang="en-US" dirty="0"/>
          </a:p>
        </p:txBody>
      </p:sp>
      <p:pic>
        <p:nvPicPr>
          <p:cNvPr id="4" name="Picture 3" descr="oa-buoy_seward_ua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4" y="3945621"/>
            <a:ext cx="2321146" cy="17441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samatwo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346" y="3945621"/>
            <a:ext cx="1407042" cy="18760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AleutionIslands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23" r="52792"/>
          <a:stretch/>
        </p:blipFill>
        <p:spPr>
          <a:xfrm>
            <a:off x="5832996" y="3962316"/>
            <a:ext cx="2250673" cy="17476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aooslogo.p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002"/>
          <a:stretch/>
        </p:blipFill>
        <p:spPr>
          <a:xfrm>
            <a:off x="3065485" y="1627505"/>
            <a:ext cx="3029658" cy="76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121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latin typeface="Garamond"/>
                <a:cs typeface="Garamond"/>
              </a:rPr>
              <a:t>Yet only models provide information with sufficient spatial and temporal resolution and extent to support many of the products needed by users.”</a:t>
            </a:r>
            <a:endParaRPr lang="en-US" sz="3200" b="1" i="1" dirty="0">
              <a:latin typeface="Garamond"/>
              <a:cs typeface="Garamon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>
                <a:latin typeface="Garamond"/>
                <a:cs typeface="Garamond"/>
              </a:rPr>
              <a:t>“IOOS has been thought of as primarily an observational system, with ad hoc support for modeling as a downstream data consumer. </a:t>
            </a:r>
            <a:endParaRPr lang="en-US" cap="none" dirty="0"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8916" y="840312"/>
            <a:ext cx="3872459" cy="774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Garamond"/>
                <a:cs typeface="Garamond"/>
              </a:rPr>
              <a:t>IOOS Modeling Subsystem: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Garamond"/>
                <a:cs typeface="Garamond"/>
              </a:rPr>
              <a:t>Vision and Implementation Strategy</a:t>
            </a:r>
            <a:endParaRPr lang="en-US" sz="2000" dirty="0">
              <a:solidFill>
                <a:schemeClr val="bg1"/>
              </a:solidFill>
              <a:latin typeface="Garamond"/>
              <a:cs typeface="Garamond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311"/>
            <a:ext cx="3064794" cy="29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9206" y="-299311"/>
            <a:ext cx="3064794" cy="29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95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 smtClean="0">
                <a:latin typeface="Cambria"/>
                <a:cs typeface="Cambria"/>
              </a:rPr>
              <a:t>Past AOOS-supported modeling efforts</a:t>
            </a:r>
            <a:endParaRPr lang="en-US" sz="3200" cap="none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>
                <a:latin typeface="Arial"/>
                <a:cs typeface="Arial"/>
              </a:rPr>
              <a:t>2005-06: UAF Modeling &amp; analysis center: $520k, modeling comparisons for sea ice, RAMS &amp; ROMS</a:t>
            </a:r>
          </a:p>
          <a:p>
            <a:r>
              <a:rPr lang="en-US" sz="2400" dirty="0" smtClean="0">
                <a:latin typeface="Arial"/>
                <a:cs typeface="Arial"/>
              </a:rPr>
              <a:t>2005-06: Moorings &amp; sensors in Southeast, Aleutian Island passes &amp; Bering Strait to support developing circulation models</a:t>
            </a:r>
          </a:p>
          <a:p>
            <a:r>
              <a:rPr lang="en-US" sz="2400" dirty="0" smtClean="0">
                <a:latin typeface="Arial"/>
                <a:cs typeface="Arial"/>
              </a:rPr>
              <a:t>2005-2010: PWS Demonstration Project; ROMS, WRF, NPZ &amp; SWAN ; about $250-300k a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6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 smtClean="0">
                <a:latin typeface="Cambria"/>
                <a:cs typeface="Cambria"/>
              </a:rPr>
              <a:t>Current AOOS-supported modeling efforts (2011-15)</a:t>
            </a:r>
            <a:endParaRPr lang="en-US" sz="3200" cap="none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5257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Arial"/>
                <a:cs typeface="Arial"/>
              </a:rPr>
              <a:t>PWS 24/7 ROMS ($100k/year) – Yi Chao</a:t>
            </a:r>
          </a:p>
          <a:p>
            <a:r>
              <a:rPr lang="en-US" sz="2400" dirty="0" smtClean="0">
                <a:latin typeface="Arial"/>
                <a:cs typeface="Arial"/>
              </a:rPr>
              <a:t>GOA PWS  &amp; CI WRF ($100k/year) – Peter </a:t>
            </a:r>
            <a:r>
              <a:rPr lang="en-US" sz="2400" dirty="0" err="1" smtClean="0">
                <a:latin typeface="Arial"/>
                <a:cs typeface="Arial"/>
              </a:rPr>
              <a:t>Olssen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PWS hydrological model validation (@$75k over 3 years) – Scott </a:t>
            </a:r>
            <a:r>
              <a:rPr lang="en-US" sz="2400" dirty="0" err="1" smtClean="0">
                <a:latin typeface="Arial"/>
                <a:cs typeface="Arial"/>
              </a:rPr>
              <a:t>Pegau</a:t>
            </a:r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GOA ocean acidification model ($100k/1 year) – Jeremy Mathis</a:t>
            </a:r>
          </a:p>
          <a:p>
            <a:r>
              <a:rPr lang="en-US" sz="2400" dirty="0" smtClean="0">
                <a:latin typeface="Arial"/>
                <a:cs typeface="Arial"/>
              </a:rPr>
              <a:t>Downscale ocean climate models ($125k/2 years) – John Walsh</a:t>
            </a:r>
          </a:p>
          <a:p>
            <a:r>
              <a:rPr lang="en-US" sz="2400" dirty="0" smtClean="0">
                <a:latin typeface="Arial"/>
                <a:cs typeface="Arial"/>
              </a:rPr>
              <a:t>ABSI vulnerability assessment ($xk/1 year) – Axiom</a:t>
            </a:r>
          </a:p>
          <a:p>
            <a:r>
              <a:rPr lang="en-US" sz="2400" dirty="0" smtClean="0">
                <a:latin typeface="Arial"/>
                <a:cs typeface="Arial"/>
              </a:rPr>
              <a:t>AOOS Model Explorer on Ocean Portal</a:t>
            </a:r>
          </a:p>
          <a:p>
            <a:r>
              <a:rPr lang="en-US" sz="2400" dirty="0" smtClean="0">
                <a:latin typeface="Arial"/>
                <a:cs typeface="Arial"/>
              </a:rPr>
              <a:t>CI Modeling Group &amp; support for NCOS ROMS</a:t>
            </a:r>
          </a:p>
          <a:p>
            <a:r>
              <a:rPr lang="en-US" sz="2400" dirty="0" smtClean="0">
                <a:latin typeface="Arial"/>
                <a:cs typeface="Arial"/>
              </a:rPr>
              <a:t>Beaufort Sea: </a:t>
            </a:r>
            <a:r>
              <a:rPr lang="en-US" sz="2400" dirty="0" err="1" smtClean="0">
                <a:latin typeface="Arial"/>
                <a:cs typeface="Arial"/>
              </a:rPr>
              <a:t>obs</a:t>
            </a:r>
            <a:r>
              <a:rPr lang="en-US" sz="2400" dirty="0" smtClean="0">
                <a:latin typeface="Arial"/>
                <a:cs typeface="Arial"/>
              </a:rPr>
              <a:t> to validate NCEP wave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0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7328"/>
            <a:ext cx="7924800" cy="1143000"/>
          </a:xfrm>
        </p:spPr>
        <p:txBody>
          <a:bodyPr>
            <a:normAutofit/>
          </a:bodyPr>
          <a:lstStyle/>
          <a:p>
            <a:r>
              <a:rPr lang="en-US" cap="none" dirty="0" smtClean="0">
                <a:latin typeface="Garamond"/>
                <a:cs typeface="Garamond"/>
              </a:rPr>
              <a:t>Existing physical oceanographic models in Alaska</a:t>
            </a:r>
            <a:endParaRPr lang="en-US" cap="none" dirty="0">
              <a:latin typeface="Garamond"/>
              <a:cs typeface="Garamond"/>
            </a:endParaRPr>
          </a:p>
        </p:txBody>
      </p:sp>
      <p:pic>
        <p:nvPicPr>
          <p:cNvPr id="9" name="Picture 8" descr="modelexplor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" b="3220"/>
          <a:stretch/>
        </p:blipFill>
        <p:spPr>
          <a:xfrm>
            <a:off x="1141950" y="1402471"/>
            <a:ext cx="6782410" cy="43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0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 smtClean="0">
                <a:latin typeface="Cambria"/>
                <a:cs typeface="Cambria"/>
              </a:rPr>
              <a:t>Future AOOS-supported modeling efforts</a:t>
            </a:r>
            <a:endParaRPr lang="en-US" sz="3200" cap="none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>
                <a:latin typeface="Arial"/>
                <a:cs typeface="Arial"/>
              </a:rPr>
              <a:t>Moving research to operational models</a:t>
            </a:r>
          </a:p>
          <a:p>
            <a:r>
              <a:rPr lang="en-US" sz="2400" dirty="0" smtClean="0">
                <a:latin typeface="Arial"/>
                <a:cs typeface="Arial"/>
              </a:rPr>
              <a:t>Enhancing existing models</a:t>
            </a:r>
          </a:p>
          <a:p>
            <a:r>
              <a:rPr lang="en-US" sz="2400" dirty="0" smtClean="0">
                <a:latin typeface="Arial"/>
                <a:cs typeface="Arial"/>
              </a:rPr>
              <a:t>Validating existing models </a:t>
            </a:r>
            <a:r>
              <a:rPr lang="en-US" sz="2400" dirty="0" err="1" smtClean="0">
                <a:latin typeface="Arial"/>
                <a:cs typeface="Arial"/>
              </a:rPr>
              <a:t>w</a:t>
            </a:r>
            <a:r>
              <a:rPr lang="en-US" sz="2400" dirty="0" smtClean="0">
                <a:latin typeface="Arial"/>
                <a:cs typeface="Arial"/>
              </a:rPr>
              <a:t>/observations</a:t>
            </a:r>
          </a:p>
          <a:p>
            <a:r>
              <a:rPr lang="en-US" sz="2400" dirty="0" smtClean="0">
                <a:latin typeface="Arial"/>
                <a:cs typeface="Arial"/>
              </a:rPr>
              <a:t>Creating products from existing models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2400" dirty="0" smtClean="0">
                <a:latin typeface="Arial"/>
                <a:cs typeface="Arial"/>
              </a:rPr>
              <a:t>Should we continue to devote $200k/year to modeling?</a:t>
            </a:r>
          </a:p>
          <a:p>
            <a:pPr>
              <a:buNone/>
            </a:pPr>
            <a:r>
              <a:rPr lang="en-US" sz="2400" dirty="0" smtClean="0">
                <a:latin typeface="Arial"/>
                <a:cs typeface="Arial"/>
              </a:rPr>
              <a:t>If so, what should we support?</a:t>
            </a: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96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21847</TotalTime>
  <Words>304</Words>
  <Application>Microsoft Macintosh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Couture</vt:lpstr>
      <vt:lpstr>Horizon</vt:lpstr>
      <vt:lpstr>Modeling Strategy</vt:lpstr>
      <vt:lpstr>“IOOS has been thought of as primarily an observational system, with ad hoc support for modeling as a downstream data consumer. </vt:lpstr>
      <vt:lpstr>Past AOOS-supported modeling efforts</vt:lpstr>
      <vt:lpstr>Current AOOS-supported modeling efforts (2011-15)</vt:lpstr>
      <vt:lpstr>Existing physical oceanographic models in Alaska</vt:lpstr>
      <vt:lpstr>Future AOOS-supported modeling efforts</vt:lpstr>
    </vt:vector>
  </TitlesOfParts>
  <Company>AOOS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Strategy</dc:title>
  <dc:creator>Alaska Ocean  Observing System</dc:creator>
  <cp:lastModifiedBy>Alaska Ocean  Observing System</cp:lastModifiedBy>
  <cp:revision>3</cp:revision>
  <dcterms:created xsi:type="dcterms:W3CDTF">2013-08-29T17:06:50Z</dcterms:created>
  <dcterms:modified xsi:type="dcterms:W3CDTF">2014-01-22T19:31:29Z</dcterms:modified>
</cp:coreProperties>
</file>